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7DC910B-4873-445E-8896-D8245A0750C3}">
          <p14:sldIdLst>
            <p14:sldId id="256"/>
            <p14:sldId id="257"/>
            <p14:sldId id="276"/>
            <p14:sldId id="27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4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29AED7-93A5-44DC-872E-51F871618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0869CA6-99EB-4D06-A862-028778BE4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61CCAD-037A-490C-8E0E-A0ED1462E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E372-E212-4D1A-9760-B99C80A9064F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225CF0-8334-420F-9C7F-6067223D3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6E4EFE-52C7-42D0-9835-3B8923BA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B057-58ED-46B3-835A-CD3276534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515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5786D1-2A21-4083-815B-96AB0EC8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832C20C-30F6-4827-8B23-B5217494CC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14512D2-90F3-4C53-9C3E-D8D04D192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E372-E212-4D1A-9760-B99C80A9064F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CF7905-1A47-4404-9773-F55E8B749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FDD8A3-1F99-4C09-A8F9-4C3FD5F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B057-58ED-46B3-835A-CD3276534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7953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A4E79DC-F9CD-4490-BF6E-ADFBCB6185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21D6655-ED2E-4F7F-A407-0BDB36739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1701AB-BD26-42ED-A8F1-811C4901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E372-E212-4D1A-9760-B99C80A9064F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F3CAD1-8621-463E-AC6C-4DC4BB17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E09B5C-8651-40F4-8508-AF467EBE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B057-58ED-46B3-835A-CD3276534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371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3FEE2E-73A0-44CD-BB95-060776BE6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0899A3-7B27-4C8A-A4FC-628A93F28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094CFC-3CD6-4495-BE98-C1C42512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E372-E212-4D1A-9760-B99C80A9064F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0FBFE4C-75FC-4482-9813-43A1755A6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CBC07D-9661-429F-BA36-3A1E05DCE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B057-58ED-46B3-835A-CD3276534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608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741490-5732-47B2-A324-45C9FAB2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CF80C0C-9616-4634-A6BD-841E4C314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AF6EC1-3E1C-4C60-A567-9D8E86223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E372-E212-4D1A-9760-B99C80A9064F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B0EABF-F2C1-4015-A4FD-55283E0E8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BD2039F-104B-438E-B21E-45053E6A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B057-58ED-46B3-835A-CD3276534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23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F6CB8E-DA0F-4D5E-8CD5-0ACE6DC70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93ACBD-27DE-422C-9A69-7165D01C3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46C27E0-D234-4A24-A9F0-6A480177E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23949C9-5A45-4FB1-A70E-024928B15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E372-E212-4D1A-9760-B99C80A9064F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A87346A-972B-4987-A36C-219CA513F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EADE613-3E23-4E53-BB2F-F701A1F5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B057-58ED-46B3-835A-CD3276534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474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3E0F28-EBC0-445F-8A1A-D36269CC4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BD811E5-6D5B-4921-8FDF-512FD21E8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C690C9F-084D-47CE-922D-FB2EC1E9F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CB353FB-4E87-409F-BEC6-F750B5F20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F2A165D-4B02-45B7-A70C-2B98420F4D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E29D672-1752-4565-BC1B-F74ADFF11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E372-E212-4D1A-9760-B99C80A9064F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DFC629E-6F05-4B13-B17A-8B5C96A02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74D7EF4-0C61-4844-AFED-397C0631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B057-58ED-46B3-835A-CD3276534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330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C6B878-2D16-4663-8F35-9FAE358BC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4D21126-47AD-4211-A1DE-49E7EE39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E372-E212-4D1A-9760-B99C80A9064F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061CDE6-7FF0-453B-BD2F-8159BE49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9835F3C-ADB6-4CFF-8928-D01BA6D68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B057-58ED-46B3-835A-CD3276534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386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D333B94-1AC5-4FDF-A691-1CE0B1988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E372-E212-4D1A-9760-B99C80A9064F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564AB18-1166-48ED-BB46-9991942B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FB236A0-4FAD-4F75-9D21-DDD683E9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B057-58ED-46B3-835A-CD3276534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029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AB7FB8-66FE-43F4-BE2C-8B8D47649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FA9EC3-70C7-4CE5-95D1-97ACD3730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FE8B0B1-D764-431F-A372-6C4CAB906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2CF888-4DD5-4E58-AF35-BC06AABE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E372-E212-4D1A-9760-B99C80A9064F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A62DD70-7D68-4CDF-A906-111857F3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1C7E4CB-3C4F-4EF0-9F6A-62E68BB8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B057-58ED-46B3-835A-CD3276534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292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E256DE-91F9-4FA1-98FC-0EA634A81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4BA4F2B-EC29-46DD-87C0-26BCF9297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3D76D9A-784D-4332-A59E-06828C304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9E88F5-8C88-4855-8E16-B61C9B2F3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E372-E212-4D1A-9760-B99C80A9064F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F4DD0B-5DDF-453A-9212-AA51037F0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5B845E7-9398-4A48-9BC0-3085F190F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B057-58ED-46B3-835A-CD3276534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336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CA0BF5-66BD-4C70-A724-70F67DDE2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8F2E8C2-5AF5-491F-96A2-3D6B8575A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8A6611-648B-4AA6-B008-CF36FC3160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CE372-E212-4D1A-9760-B99C80A9064F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6EED8C-194A-496C-BB95-D70198C11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0A468E-C942-49F3-A026-6AAEE2277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9B057-58ED-46B3-835A-CD3276534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092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D94C3FE-ADA4-4650-94F8-6C5A20A7F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9576" y="3602038"/>
            <a:ext cx="10757648" cy="2619468"/>
          </a:xfrm>
        </p:spPr>
        <p:txBody>
          <a:bodyPr>
            <a:normAutofit lnSpcReduction="1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1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ПРОЕКТНАЯ   РАБОТА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1" u="none" strike="noStrike" cap="none" normalizeH="0" baseline="0" dirty="0">
              <a:ln>
                <a:noFill/>
              </a:ln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r>
              <a:rPr kumimoji="0" lang="ru-RU" altLang="ru-RU" sz="2400" b="1" i="1" u="none" strike="noStrike" cap="none" normalizeH="0" baseline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b="1" i="1" smtClean="0">
                <a:ea typeface="Calibri" panose="020F0502020204030204" pitchFamily="34" charset="0"/>
                <a:cs typeface="Times New Roman" panose="02020603050405020304" pitchFamily="18" charset="0"/>
              </a:rPr>
              <a:t>История </a:t>
            </a:r>
            <a:r>
              <a:rPr lang="ru-RU" alt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моей семьи в истории моей страны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1" strike="noStrike" cap="none" normalizeH="0" baseline="0" dirty="0">
              <a:ln>
                <a:noFill/>
              </a:ln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Выполнил: Ученик 11го Е Зиновьев Демид Владимирович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>
                <a:cs typeface="Times New Roman" panose="02020603050405020304" pitchFamily="18" charset="0"/>
              </a:rPr>
              <a:t>Куратор</a:t>
            </a:r>
            <a:r>
              <a:rPr lang="en-US" b="1" i="1" dirty="0">
                <a:cs typeface="Times New Roman" panose="02020603050405020304" pitchFamily="18" charset="0"/>
              </a:rPr>
              <a:t>:</a:t>
            </a:r>
            <a:r>
              <a:rPr lang="ru-RU" b="1" i="1" dirty="0">
                <a:cs typeface="Times New Roman" panose="02020603050405020304" pitchFamily="18" charset="0"/>
              </a:rPr>
              <a:t> Легостаева Валентина Александровна</a:t>
            </a:r>
            <a:endParaRPr lang="ru-RU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93876DE1-4734-47BD-B115-0037CB4CD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54" descr="https://avatars.mds.yandex.net/i?id=a4371bfeced3098da17434deedd3dd303cd24615-7942262-images-thumbs&amp;n=13">
            <a:extLst>
              <a:ext uri="{FF2B5EF4-FFF2-40B4-BE49-F238E27FC236}">
                <a16:creationId xmlns:a16="http://schemas.microsoft.com/office/drawing/2014/main" xmlns="" id="{FED5E897-D5CE-4C3E-9B5D-A6644B286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2450" y="106362"/>
            <a:ext cx="3467100" cy="33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790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F302ED-C9AC-48E9-AF75-0803DF9F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71" y="255961"/>
            <a:ext cx="5256212" cy="1325563"/>
          </a:xfrm>
        </p:spPr>
        <p:txBody>
          <a:bodyPr/>
          <a:lstStyle/>
          <a:p>
            <a:r>
              <a:rPr lang="ru-RU" b="1" dirty="0"/>
              <a:t>Место захоронения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ACE6589-C9BC-41D9-BE6C-53695BD2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871" y="1581524"/>
            <a:ext cx="4440423" cy="48641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думаю, что мой прадед Якунин Павел Степанович достоин того, чтобы его имя было увековечено на мемориальной доске, на участке «Вечный огонь» на Донском кладбище города Москвы.</a:t>
            </a:r>
            <a:endParaRPr lang="ru-RU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Мне есть чем гордиться - в моей семье есть настоящие герои, которые защищали нашу Родину от фашистских захватчиков.</a:t>
            </a:r>
          </a:p>
          <a:p>
            <a:endParaRPr lang="ru-RU" sz="1800" b="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439E896B-9733-40A6-B5E3-D1CA4A4FE4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3198" y="398368"/>
            <a:ext cx="3120873" cy="416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FD8C0664-8EFF-486C-BDFA-B808374B01D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3720" y="2011830"/>
            <a:ext cx="3378802" cy="4514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45178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8BCF3F-B8C6-4113-8EBF-490A4F7B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2697"/>
            <a:ext cx="7766330" cy="82391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Тырышкин Иван Алексеевич 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4F31DA4-D283-415C-B6FA-182383E88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186610"/>
            <a:ext cx="6152683" cy="500305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Мой второй прадед  1919г.р.  был призван в ряды Красной армии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Урбинским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РВК города Новосибирска в 1939 году.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Служил  в звании сержант - воздушный стрелок  410-го  штурмового  авиаполка. Участвовал в войне против Японских империалистов, по овладению островами 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Сюмусю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Парамушир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 группы Курильских островов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боевые действия на континенте велись  по 20 августа. Отдельные бои продолжались вплоть до 10 сентября, ставшего днем окончания полной капитуляции.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07FD3309-6BED-468A-A5A3-B9CE514DF43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0759" y="1186610"/>
            <a:ext cx="4062112" cy="5003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03006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9D843E-2B28-4757-96C5-198484427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3660494" cy="94372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Благодарность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07705FE-A24F-4466-8828-5B48EADF3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5900" y="1923606"/>
            <a:ext cx="4908269" cy="4934394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Акт о капитуляции Японии был подписан 2 сентября 1945 года. Тырышкину Ивану Алексеевичу моему прадеду была объявлена благодарность Приказом Верховного Главнокомандующего Генералиссимуса Советского Союза товарища СТАЛИНА от 23 августа 1945 года № 302.</a:t>
            </a:r>
            <a:endParaRPr lang="ru-RU" sz="24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42951FB5-A39B-4075-A5E8-5253343E46B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2855" y="961802"/>
            <a:ext cx="6577808" cy="4934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8641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B59CDC-B2B5-4627-B549-C4330BDED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6323012" cy="823912"/>
          </a:xfrm>
        </p:spPr>
        <p:txBody>
          <a:bodyPr>
            <a:norm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Медаль и удостоверение</a:t>
            </a:r>
            <a:endParaRPr lang="ru-RU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92CBDE-0950-409A-9985-E5E679AA7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2155872"/>
            <a:ext cx="5157787" cy="823912"/>
          </a:xfrm>
        </p:spPr>
        <p:txBody>
          <a:bodyPr/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Удостоверение за участие в боевых действиях против Японских империалистов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D8F300A-C326-4C28-9E24-BFA9E6F78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5611" y="1510491"/>
            <a:ext cx="5183188" cy="823912"/>
          </a:xfrm>
        </p:spPr>
        <p:txBody>
          <a:bodyPr/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Медаль «За Победу над Японией»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2FBB3039-64B1-4B5D-8329-5AB4CA26D69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4911" y="2567828"/>
            <a:ext cx="3684588" cy="368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DE5AEF78-D598-4589-A2DE-F8A6A3FA42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788" y="2655857"/>
            <a:ext cx="5483346" cy="3596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69555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5763FA-FF96-4060-B438-444E85C01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374091"/>
            <a:ext cx="7246377" cy="98854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Тырышкина Анна </a:t>
            </a:r>
            <a:r>
              <a:rPr lang="ru-RU" b="1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Феофановна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63A9628-9FD3-4D5A-8629-BDF0F9C3C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458" y="1362636"/>
            <a:ext cx="6403695" cy="500941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Моя прабабушка 1925года рождения в годы Великой Отечественной Войны проживала в Кузбассе (Кемеровская область). Кемеровская область  была выделена из Новосибирской области в 1943 году для обеспечения фронта углём, металлом и военной продукцией. </a:t>
            </a: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1943 году  когда ей было 18 лет, пошла работать на шахту № 10, треста  «</a:t>
            </a:r>
            <a:r>
              <a:rPr lang="ru-RU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Молотовуголь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условиях военного времени женщины овладели такими профессиями, которые прежде были под силу только мужчинам.</a:t>
            </a:r>
            <a:endParaRPr lang="ru-RU" sz="24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74E128BB-F9C3-4DC5-80DB-C29A6F3BCC4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1365" y="1362637"/>
            <a:ext cx="3890992" cy="5009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74491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94B6AC-77DF-4E11-B772-3522601E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355600"/>
            <a:ext cx="4757364" cy="82391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Электровоз в шахте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84F8FEC-0454-4D75-9F7A-2C4A22E74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181" y="1711653"/>
            <a:ext cx="3899833" cy="4097475"/>
          </a:xfrm>
        </p:spPr>
        <p:txBody>
          <a:bodyPr/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Моя прабабушка Тырышкина Анна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Феофановна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забоя  вывозила на электровозе наработанный уголь на гора. Труд был очень тяжелый. Приходилось работать по 12-18 часов в день, преодолевая многие трудности и лишения.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C773D3AA-B020-48F5-B011-28175E476D1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0928" y="1487536"/>
            <a:ext cx="6691891" cy="4097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36314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F06F3F-4682-4713-B1EA-9F6ABBC17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2396471" cy="9168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Награды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4D88AEF-2EE1-47E7-8040-D2A063F44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4213" y="3395495"/>
            <a:ext cx="5157787" cy="823912"/>
          </a:xfrm>
        </p:spPr>
        <p:txBody>
          <a:bodyPr/>
          <a:lstStyle/>
          <a:p>
            <a:r>
              <a:rPr lang="ru-RU" dirty="0"/>
              <a:t>Медаль за доблестный труд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AD48DB2-4C0F-4840-B42E-F520A3F7E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452282"/>
            <a:ext cx="5157787" cy="4737381"/>
          </a:xfrm>
        </p:spPr>
        <p:txBody>
          <a:bodyPr/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эти героические усилия, за огромный вклад в общее дело Победы над вероломным врагом всех, кто принимал активное участие в увеличении боеспособности Красной Армии, в последствие и стали называть тружениками тылы.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Указом Президиума Верховного Совета СССР от 06.06.1945года мою прабабушку Тырышкину Анну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Феофановну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наградили Медалью за доблестный труд в  годы Великой Отечественной войне 1941-1945г.г.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Медаль была вручена 5 августа 1946года.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219A7DE-2155-4628-A230-DA24AC0385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3383" y="-52947"/>
            <a:ext cx="5183188" cy="823912"/>
          </a:xfrm>
        </p:spPr>
        <p:txBody>
          <a:bodyPr/>
          <a:lstStyle/>
          <a:p>
            <a:r>
              <a:rPr lang="ru-RU" dirty="0"/>
              <a:t>Удостоверение за доблестный труд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D64D7A-EE05-4909-B2E1-3E3918EA9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383" y="4219407"/>
            <a:ext cx="4988062" cy="2361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5B82D38-8610-484D-B8A9-CAD79F23E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4149" y="770965"/>
            <a:ext cx="5146531" cy="2784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99591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FB4A40-29BF-4BBA-B2F3-B26B7B4EF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29" y="463738"/>
            <a:ext cx="7551177" cy="823912"/>
          </a:xfrm>
        </p:spPr>
        <p:txBody>
          <a:bodyPr/>
          <a:lstStyle/>
          <a:p>
            <a:r>
              <a:rPr lang="ru-RU" b="1" dirty="0"/>
              <a:t>Дьяченко Константин Иванович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425BFAF-35CD-4FA0-A62D-37ADF4B13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729" y="1309500"/>
            <a:ext cx="5157787" cy="5084761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После окончания Томь-Усинского энергетического техникума, получив диплом по квалификации техник-электрик дед в 1973году  начал свою трудовую деятельность в Монтажном управлении № 1 треста «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ЭлектроСибмонтаж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». </a:t>
            </a: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 трудился на подстанциях энергосистем  Томской области, на объектах Дальнего Востока и Средней Азии, на Кузнецком  металлургическом комбинате и других энергетических объектах нашей большой страны. </a:t>
            </a:r>
            <a:endParaRPr lang="ru-RU" sz="20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B481154D-8658-41BB-87AC-A9F469C2FF0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1188" y="1339479"/>
            <a:ext cx="6190130" cy="4460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58962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146408-05A4-4B4C-AC70-58C919CF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2181318" cy="823912"/>
          </a:xfrm>
        </p:spPr>
        <p:txBody>
          <a:bodyPr/>
          <a:lstStyle/>
          <a:p>
            <a:r>
              <a:rPr lang="ru-RU" b="1" dirty="0"/>
              <a:t>Награды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856AB70-2B21-49F0-B2C4-EC6C122B8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189038"/>
            <a:ext cx="5157787" cy="5000625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 достижения наивысших результатов в Социалистическом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соревновании,за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досрочное выполнение народнохозяйственного  плана 1976 года первого года десятой пятилетки моему деду присвоено звание «Победитель областного социалистического соревнования 1976 года»</a:t>
            </a:r>
          </a:p>
          <a:p>
            <a:r>
              <a:rPr lang="ru-RU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1977году от имени Министерства и ЦК профсоюза мой дед был награжден   Знаком «Победитель социалистического соревнования 1977года»  этим знаком награждались: лучшие работники,  добившиеся наиболее высоких трудовых показателей во Всесоюзном социалистическом соревновании за выполнение и перевыполнение государственного плана.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40D30D8-D480-4C22-8602-07E80E734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520" y="365126"/>
            <a:ext cx="5376709" cy="3738659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DB559414-AB70-4F61-8478-86CBBC9772E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4281" y="4557081"/>
            <a:ext cx="5183188" cy="1732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88048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456E04A-D386-414C-BBA9-4E185694E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235" y="1239058"/>
            <a:ext cx="4365812" cy="538283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Мой дед  большую часть своей трудовой деятельности посвятил КУЗБАССУ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Последний, перед выходом на пенсию и большой объект моего деда, на котором он выполнял электромонтажные работы, была подстанция 500кВю «Кузбасская», которую сдали 2011году.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  добросовестный труд и высокие производственные показатели, Губернатором Кемеровской области Тулеевым А.Г. мой дед Дьяченко Константин Иванович был награжден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медалью «За служение Кузбассу»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CCBA8ACD-A3FC-47B4-8880-5F0E420E450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2294" y="1239058"/>
            <a:ext cx="6834589" cy="3870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4297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94D12B-8DBD-475F-9B71-398D38961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29" y="418913"/>
            <a:ext cx="10515600" cy="1325563"/>
          </a:xfrm>
        </p:spPr>
        <p:txBody>
          <a:bodyPr/>
          <a:lstStyle/>
          <a:p>
            <a:r>
              <a:rPr lang="ru-RU" b="1" dirty="0"/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193C53-D005-4684-A8C1-9913B0FA3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Великая отечественная Война -  самая масштабная война в истории человечества, в которой приняли участие 62 государства и свыше 80% населения земли.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нашей семье тоже есть те, кто защищал Родину в годы Великой Отечественной войны и работал в тылу. Были и те, кто не вернулся с фронта, были и те, которым повезло - они вернулись живыми.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Собирая сведения о своей семье, я понял, что история моей  семьи  это история моей страны, печальная и великая, скромная и необъятная.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1203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41E8FF-46CF-4882-BE53-E807B1A3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8133883" cy="823912"/>
          </a:xfrm>
        </p:spPr>
        <p:txBody>
          <a:bodyPr/>
          <a:lstStyle/>
          <a:p>
            <a:r>
              <a:rPr lang="ru-RU" b="1" dirty="0"/>
              <a:t>Зиновьев Владимир Анатольевич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1F3F4A63-6AB6-4DF7-9BCA-09EB53CDDC0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139398" y="1189038"/>
            <a:ext cx="3985801" cy="5381794"/>
          </a:xfrm>
          <a:prstGeom prst="rect">
            <a:avLst/>
          </a:prstGeom>
        </p:spPr>
      </p:pic>
      <p:sp>
        <p:nvSpPr>
          <p:cNvPr id="9" name="Текст 2">
            <a:extLst>
              <a:ext uri="{FF2B5EF4-FFF2-40B4-BE49-F238E27FC236}">
                <a16:creationId xmlns:a16="http://schemas.microsoft.com/office/drawing/2014/main" xmlns="" id="{BA0CC2DC-CCC7-48AC-B1F4-DA48C6288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189038"/>
            <a:ext cx="5157787" cy="5000625"/>
          </a:xfrm>
        </p:spPr>
        <p:txBody>
          <a:bodyPr>
            <a:normAutofit fontScale="92500" lnSpcReduction="20000"/>
          </a:bodyPr>
          <a:lstStyle/>
          <a:p>
            <a:pPr marL="571500" indent="-342900"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папа так же отдавал честь родине. Он служил в Прибалтике, в Литве, в 242 учебном центре воздушно-десантных войск СССР, 285 парашютно-десантном полку, в 1990-1992 годах. Дослужился до звания  Старший Сержант, занимал должность старшины роты. В настоящее время компания моего папы работает с Министерством Обороны Российской Федерации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732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983238-B30C-4566-8C17-8C386F2A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333469"/>
            <a:ext cx="10515600" cy="760225"/>
          </a:xfrm>
        </p:spPr>
        <p:txBody>
          <a:bodyPr/>
          <a:lstStyle/>
          <a:p>
            <a:r>
              <a:rPr lang="ru-RU" b="1" dirty="0"/>
              <a:t>9 мая – День победы, бессмертный полк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E9858641-D719-4276-8AF8-0AFC177ABE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7129" y="1362073"/>
            <a:ext cx="3863751" cy="5162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1CC75B3C-21C8-4CCF-A81F-AAFEC78BAA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7892" y="1362074"/>
            <a:ext cx="4287684" cy="5181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33094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BF7FA6-910C-4FE9-BC5A-B72856ACF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086753" cy="701675"/>
          </a:xfrm>
        </p:spPr>
        <p:txBody>
          <a:bodyPr/>
          <a:lstStyle/>
          <a:p>
            <a:r>
              <a:rPr lang="ru-RU" b="1" dirty="0"/>
              <a:t>Заключение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09A8F352-6A8C-43FC-9841-E4A756272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066800"/>
            <a:ext cx="10661650" cy="5122863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Наверное, нет такой семьи, в биографии которой не остался бы след того ужасного времени.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нашей семье тоже есть те, кто защищал Родину в годы Великой Отечественной войны и работал в тылу. Были и те, кто не вернулся с фронта, были и те, которым повезло - они вернулись живыми.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ходе моей работы были изучены и упорядочены архивные  документы, семейные фотоальбомы, статьи из газет, устные воспоминания моих близких. 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 создан альбом, в котором помещены все документы и фотографии моих предков.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Изучение истории моей семьи, дало мне возможность выявить вклад нашей семьи в историю моей страны.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284033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B6F96F-8725-4F04-B719-CBAEB0FB7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/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81CEFA-255C-4A49-B406-A4EB55E8F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9672"/>
            <a:ext cx="10515600" cy="4351338"/>
          </a:xfrm>
        </p:spPr>
        <p:txBody>
          <a:bodyPr/>
          <a:lstStyle/>
          <a:p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информацию о моих предках и их вкладе в историю моей страны.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660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BD3820-DFA4-4023-8DEB-CB5C38B11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/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D35668-3B7D-4C14-85C4-69879B20B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и упорядочить документы, семейные фотоальбомы, статьи из газет, книг, устных воспоминаний.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информацию о своих погибших родных. Найти место захоронения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Выяснить связь истории моей семьи с историей  моей страны.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Сформировать чувство уважения к старшему поколению, воспитать в себе чувство гордости за свою семью.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9811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C1B6E6BF-CD7C-46C4-9FE7-7959DDD7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85" y="328518"/>
            <a:ext cx="6496979" cy="660494"/>
          </a:xfrm>
        </p:spPr>
        <p:txBody>
          <a:bodyPr>
            <a:noAutofit/>
          </a:bodyPr>
          <a:lstStyle/>
          <a:p>
            <a:r>
              <a:rPr lang="ru-RU" sz="4400" b="1" dirty="0"/>
              <a:t>Якунин Павел Степанович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646E841B-4A7C-40F4-B7A9-5A21C076B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9356" y="1504091"/>
            <a:ext cx="5758236" cy="4667717"/>
          </a:xfrm>
        </p:spPr>
        <p:txBody>
          <a:bodyPr>
            <a:normAutofit fontScale="92500" lnSpcReduction="10000"/>
          </a:bodyPr>
          <a:lstStyle/>
          <a:p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сентябре 1937года поступил в Томское артиллерийское училище.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1939 году после окончания училища в звании лейтенант, прадеда  направляют в 297-й  легко артиллерийский полк, командиром взвода.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1940 году был назначен командиром батареи 297–го  артиллерийского полка. Согласно, архивных документов в проекте «Дорога памяти» мой прадед Якунин Павел Степанович находился на фронте с 22 июня 1941года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B4ABD806-D3BF-48CA-A23B-5EF70D0E0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9977" y="686191"/>
            <a:ext cx="4402038" cy="548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9631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C559F0-A730-43AA-93F8-641DB8957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/>
              <a:t>Первый Подвиг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15D4C31B-0B3D-4A22-8C7A-68B034AB4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00923"/>
            <a:ext cx="5157787" cy="4811712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продолжительном бою под деревней Красная горка, показал себя как волевой инициативный и смелый командир.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Прадед умело расставил орудие, хорошо их замаскировал и окопал, в результате чего сохранил полностью всю материальную часть и с малыми потерями личного состава.</a:t>
            </a:r>
            <a:endParaRPr lang="ru-RU" sz="2600" b="0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27 ноября 1942 года  моему прадеду Якунину Павлу Степановичу присвоено звание капитан и  награжден Орденом Красной Звезды.</a:t>
            </a:r>
          </a:p>
          <a:p>
            <a:endParaRPr lang="ru-RU" sz="1800" b="0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b="0" dirty="0">
              <a:latin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45BD1F8-8677-4BE0-B8B4-F751025D45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8291" y="934898"/>
            <a:ext cx="6064447" cy="4543916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20F5552D-F54E-464C-AD49-5635FA8B6B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76591" y="654702"/>
            <a:ext cx="3303494" cy="37320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Орден Красной Звезды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B094DD-92D6-43C0-96A2-AA764949900F}"/>
              </a:ext>
            </a:extLst>
          </p:cNvPr>
          <p:cNvSpPr txBox="1"/>
          <p:nvPr/>
        </p:nvSpPr>
        <p:spPr>
          <a:xfrm>
            <a:off x="6442408" y="4792730"/>
            <a:ext cx="5256212" cy="170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Архивные документы о данном награждении в проекте «Дорога памяти» в        Главном Храме Вооруженных сил России.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службы 18осбр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ЗапФ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подвига 23.04.1942г.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 записи 10060854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595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49E732-6940-4F81-913A-D0FC68FDC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687388" cy="1325563"/>
          </a:xfrm>
        </p:spPr>
        <p:txBody>
          <a:bodyPr/>
          <a:lstStyle/>
          <a:p>
            <a:r>
              <a:rPr lang="ru-RU" b="1" dirty="0"/>
              <a:t>Второй подвиг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A20A22B-166F-4E0C-AA50-7C32EB461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48239" y="932891"/>
            <a:ext cx="3411072" cy="748272"/>
          </a:xfrm>
        </p:spPr>
        <p:txBody>
          <a:bodyPr/>
          <a:lstStyle/>
          <a:p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Орден Красного Знамени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C6C61DDB-ADED-45A7-8BF7-5579C77C563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5586" y="1878947"/>
            <a:ext cx="5156378" cy="350884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D6CA3AF-AF02-453A-A8AB-E8E4A9A32C3A}"/>
              </a:ext>
            </a:extLst>
          </p:cNvPr>
          <p:cNvSpPr txBox="1"/>
          <p:nvPr/>
        </p:nvSpPr>
        <p:spPr>
          <a:xfrm>
            <a:off x="839788" y="1443317"/>
            <a:ext cx="525621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Мой прадед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овершил прорыв сильно укрепленной немецкой обороны в районе Ленинский, 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Казарь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Березовец, поддерживая наступление 916 артиллерийского полка, умело управлял огнем дивизиона и обеспечил выполнение плановой таблицы огня.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сражения полк моего прадеда уничтожил множество вражеского вооружения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ыстрое и четкое выполнение заявок пехоты обеспечили успешное выполнение нашей пехотой поставленной задачей и закреплению занятых рубежей.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/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C321BF-A7C0-4C71-A0B5-16B42E198F9F}"/>
              </a:ext>
            </a:extLst>
          </p:cNvPr>
          <p:cNvSpPr txBox="1"/>
          <p:nvPr/>
        </p:nvSpPr>
        <p:spPr>
          <a:xfrm>
            <a:off x="6675586" y="5387788"/>
            <a:ext cx="5156378" cy="144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данный подвиг приказом № 0839 от 18.07.1943года мой прадед был награжден Орденом Красного Знамени.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Архивные документы о данном награждении   № записи 20376479 в проекте «Дорога памяти» в Главном Храме Вооруженных сил России.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255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E7448F-84FE-476C-9B66-57E8D426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3552918" cy="1316038"/>
          </a:xfrm>
        </p:spPr>
        <p:txBody>
          <a:bodyPr/>
          <a:lstStyle/>
          <a:p>
            <a:r>
              <a:rPr lang="ru-RU" b="1" dirty="0"/>
              <a:t>Третий подвиг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389FA8-AE55-49C5-8B48-0E2155F35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7056" y="365126"/>
            <a:ext cx="4003253" cy="823912"/>
          </a:xfrm>
        </p:spPr>
        <p:txBody>
          <a:bodyPr/>
          <a:lstStyle/>
          <a:p>
            <a:pPr algn="just"/>
            <a:r>
              <a:rPr lang="ru-RU" dirty="0"/>
              <a:t>Орден Александра Невского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3BB1B44-32C7-408F-9149-C09353F9B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73586"/>
            <a:ext cx="5157787" cy="4616077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Мой прадед совершил в период с 13 июля по 01 августа 1943 года участвуя в боях за населенные пункты: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Казарь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Березовец, Богородицкое, во взятие высоты 252; 5; ж/д станции Становой Колодезь</a:t>
            </a: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Е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 артдивизион поддерживая пехоту метким огнем уничтожал огневые точки противника.</a:t>
            </a: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результате умелого и меткого огня артиллерии 12 контратак было отбито и противник превращен в бегство. За период боев его дивизион уничтожил более 30 огневых точек противника и до 300 вражеских солдат и офицеров. </a:t>
            </a:r>
            <a:endParaRPr lang="ru-RU" sz="20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4CE5B7E8-5280-4DB2-83B1-20230298168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555" y="1189038"/>
            <a:ext cx="3601754" cy="36845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74AF58-E418-4B79-ABC4-AD7E7D3587FA}"/>
              </a:ext>
            </a:extLst>
          </p:cNvPr>
          <p:cNvSpPr txBox="1"/>
          <p:nvPr/>
        </p:nvSpPr>
        <p:spPr>
          <a:xfrm>
            <a:off x="7157805" y="5020973"/>
            <a:ext cx="4194407" cy="1563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Приказом № 0639 от 01.09.1943 года  капитану присвоено воинское звание майор. За социалистическую Родину приказом командующего артиллерией 63 Армии за          № 012/н от 16.08.1943г. награжден Орденом «Александра Невского».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975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D0A7F2-01C1-4BCD-A6D4-B14B1D870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157787" cy="1325563"/>
          </a:xfrm>
        </p:spPr>
        <p:txBody>
          <a:bodyPr/>
          <a:lstStyle/>
          <a:p>
            <a:r>
              <a:rPr lang="ru-RU" b="1" dirty="0"/>
              <a:t>Извещение о смерти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85202F89-9AC5-407E-95F9-E9C9377F593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2588" y="1527969"/>
            <a:ext cx="8086165" cy="5048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460797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1230</Words>
  <Application>Microsoft Office PowerPoint</Application>
  <PresentationFormat>Произвольный</PresentationFormat>
  <Paragraphs>99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Актуальность</vt:lpstr>
      <vt:lpstr>Цель</vt:lpstr>
      <vt:lpstr>Задачи</vt:lpstr>
      <vt:lpstr>Якунин Павел Степанович</vt:lpstr>
      <vt:lpstr>Первый Подвиг</vt:lpstr>
      <vt:lpstr>Второй подвиг</vt:lpstr>
      <vt:lpstr>Третий подвиг</vt:lpstr>
      <vt:lpstr>Извещение о смерти</vt:lpstr>
      <vt:lpstr>Место захоронения</vt:lpstr>
      <vt:lpstr>Тырышкин Иван Алексеевич </vt:lpstr>
      <vt:lpstr>Благодарность</vt:lpstr>
      <vt:lpstr>Медаль и удостоверение</vt:lpstr>
      <vt:lpstr>Тырышкина Анна Феофановна</vt:lpstr>
      <vt:lpstr>Электровоз в шахте</vt:lpstr>
      <vt:lpstr>Награды</vt:lpstr>
      <vt:lpstr>Дьяченко Константин Иванович</vt:lpstr>
      <vt:lpstr>Награды</vt:lpstr>
      <vt:lpstr>Слайд 19</vt:lpstr>
      <vt:lpstr>Зиновьев Владимир Анатольевич</vt:lpstr>
      <vt:lpstr>9 мая – День победы, бессмертный полк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 Zinoviev</dc:creator>
  <cp:lastModifiedBy>admin</cp:lastModifiedBy>
  <cp:revision>6</cp:revision>
  <dcterms:created xsi:type="dcterms:W3CDTF">2023-10-30T12:05:00Z</dcterms:created>
  <dcterms:modified xsi:type="dcterms:W3CDTF">2024-09-12T04:56:06Z</dcterms:modified>
</cp:coreProperties>
</file>